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6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3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0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6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3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8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1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7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6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E6636-C84E-4328-A2A7-557293C8F0D6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F5BA-237F-4981-B1AA-9535CAD8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5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30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Adaptations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An </a:t>
            </a:r>
            <a:r>
              <a:rPr lang="en-US" sz="5400" u="sng" dirty="0" smtClean="0">
                <a:solidFill>
                  <a:schemeClr val="accent1"/>
                </a:solidFill>
              </a:rPr>
              <a:t>inherited</a:t>
            </a:r>
            <a:r>
              <a:rPr lang="en-US" sz="5400" dirty="0" smtClean="0">
                <a:solidFill>
                  <a:schemeClr val="accent1"/>
                </a:solidFill>
              </a:rPr>
              <a:t> </a:t>
            </a:r>
            <a:r>
              <a:rPr lang="en-US" sz="5400" dirty="0" smtClean="0"/>
              <a:t>characteristic, </a:t>
            </a:r>
            <a:r>
              <a:rPr lang="en-US" sz="5400" u="sng" dirty="0" smtClean="0">
                <a:solidFill>
                  <a:schemeClr val="accent1"/>
                </a:solidFill>
              </a:rPr>
              <a:t>body</a:t>
            </a:r>
            <a:r>
              <a:rPr lang="en-US" sz="54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5400" dirty="0" smtClean="0"/>
              <a:t>part or </a:t>
            </a:r>
            <a:r>
              <a:rPr lang="en-US" sz="5400" u="sng" dirty="0" smtClean="0">
                <a:solidFill>
                  <a:schemeClr val="accent1"/>
                </a:solidFill>
              </a:rPr>
              <a:t>behavior</a:t>
            </a:r>
            <a:r>
              <a:rPr lang="en-US" sz="5400" dirty="0" smtClean="0"/>
              <a:t>, that helps an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5400" dirty="0" smtClean="0"/>
              <a:t>organism </a:t>
            </a:r>
            <a:r>
              <a:rPr lang="en-US" sz="5400" u="sng" dirty="0" smtClean="0">
                <a:solidFill>
                  <a:schemeClr val="accent1"/>
                </a:solidFill>
              </a:rPr>
              <a:t>survive</a:t>
            </a:r>
            <a:r>
              <a:rPr lang="en-US" sz="5400" dirty="0" smtClean="0">
                <a:solidFill>
                  <a:schemeClr val="accent1"/>
                </a:solidFill>
              </a:rPr>
              <a:t> </a:t>
            </a:r>
            <a:r>
              <a:rPr lang="en-US" sz="5400" dirty="0" smtClean="0"/>
              <a:t>in its environment.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38486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Adaptations</vt:lpstr>
      <vt:lpstr>Adaptations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Adaptations</dc:title>
  <dc:creator>Terry, Sean J. (ASD-E)</dc:creator>
  <cp:lastModifiedBy>Terry, Sean J. (ASD-E)</cp:lastModifiedBy>
  <cp:revision>1</cp:revision>
  <dcterms:created xsi:type="dcterms:W3CDTF">2015-06-02T22:26:12Z</dcterms:created>
  <dcterms:modified xsi:type="dcterms:W3CDTF">2015-06-02T22:26:20Z</dcterms:modified>
</cp:coreProperties>
</file>